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6543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595782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Alpha</a:t>
            </a:r>
          </a:p>
        </p:txBody>
      </p:sp>
      <p:sp>
        <p:nvSpPr>
          <p:cNvPr id="4" name=""/>
          <p:cNvSpPr/>
          <p:nvPr/>
        </p:nvSpPr>
        <p:spPr>
          <a:xfrm>
            <a:off x="1433982" y="584200"/>
            <a:ext cx="494182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Beta</a:t>
            </a:r>
          </a:p>
        </p:txBody>
      </p:sp>
      <p:sp>
        <p:nvSpPr>
          <p:cNvPr id="5" name=""/>
          <p:cNvSpPr/>
          <p:nvPr/>
        </p:nvSpPr>
        <p:spPr>
          <a:xfrm>
            <a:off x="2182164" y="584200"/>
            <a:ext cx="7987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Gamma</a:t>
            </a:r>
          </a:p>
        </p:txBody>
      </p:sp>
      <p:sp>
        <p:nvSpPr>
          <p:cNvPr id="6" name=""/>
          <p:cNvSpPr/>
          <p:nvPr/>
        </p:nvSpPr>
        <p:spPr>
          <a:xfrm>
            <a:off x="584200" y="1117600"/>
            <a:ext cx="24546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</a:t>
            </a:r>
          </a:p>
        </p:txBody>
      </p:sp>
      <p:sp>
        <p:nvSpPr>
          <p:cNvPr id="7" name=""/>
          <p:cNvSpPr/>
          <p:nvPr/>
        </p:nvSpPr>
        <p:spPr>
          <a:xfrm>
            <a:off x="1083665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</a:t>
            </a:r>
          </a:p>
        </p:txBody>
      </p:sp>
      <p:sp>
        <p:nvSpPr>
          <p:cNvPr id="8" name=""/>
          <p:cNvSpPr/>
          <p:nvPr/>
        </p:nvSpPr>
        <p:spPr>
          <a:xfrm>
            <a:off x="2746654" y="11176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